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4"/>
  </p:notesMasterIdLst>
  <p:sldIdLst>
    <p:sldId id="311" r:id="rId2"/>
    <p:sldId id="27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640F-B77F-4240-B831-05E8DDCBAD17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85611-0FEC-4742-BF4D-A1601BB22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3367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793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03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516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351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3107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018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174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729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859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281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516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A3156-0065-44D0-A199-BC5F9B012A5D}" type="datetimeFigureOut">
              <a:rPr lang="ru-RU" smtClean="0"/>
              <a:pPr/>
              <a:t>вт 13.10.20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13DE3-718F-499D-9140-50BCF1406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076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musafirova.ucoz.ru/Metod_kopilka/Pomosh/Dlja_prezent/Priroda/mir_prirody-1.png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57166"/>
            <a:ext cx="6858000" cy="23876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Подготовка к ОГЭ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143248"/>
            <a:ext cx="6858000" cy="165576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Решение задач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</a:rPr>
              <a:t>(</a:t>
            </a:r>
            <a:r>
              <a:rPr lang="ru-RU" sz="4000" b="1" dirty="0" smtClean="0">
                <a:solidFill>
                  <a:srgbClr val="002060"/>
                </a:solidFill>
              </a:rPr>
              <a:t>задание </a:t>
            </a:r>
            <a:r>
              <a:rPr lang="ru-RU" sz="4000" b="1" dirty="0" smtClean="0">
                <a:solidFill>
                  <a:srgbClr val="002060"/>
                </a:solidFill>
              </a:rPr>
              <a:t>29)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2"/>
            <a:ext cx="7886700" cy="1080121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решения задачи третьего вида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96752"/>
            <a:ext cx="8263830" cy="540059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10-летний Александр вместе с родителями посетил Великий Новгород. Перед пешеходной экскурсией по древнему городу семья решила перекусить в местном кафе быстрого питания. Используя данные таблиц 1, 2 и 3, рассчитайте рекомендуемую калорийность первого завтрака Александра, если он питается четыре раза в день. Предложите школьнику оптимальное по калорийности, с максимальным содержанием углеводов меню из перечня предложенных блюд и напитков. При выборе учтите, что Александр обязательно закажет чай без сахара. </a:t>
            </a:r>
            <a:r>
              <a:rPr lang="ru-RU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ответе укажите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калорийность первого завтрака; при четырехразовом питании </a:t>
            </a:r>
            <a:r>
              <a:rPr lang="ru-RU" sz="2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заказанные 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блюда, которые не должны повторяться; их энергетическую ценность, которая не должна превышать рекомендованную калорийность первого завтрака, и количество углеводов в нём.</a:t>
            </a:r>
            <a:endParaRPr lang="ru-RU" sz="2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94812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0648"/>
            <a:ext cx="8846142" cy="6336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44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Калорийность первого завтрака – 357 ккал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Заказанные блюда: Чикен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Фреш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МакМаффин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чай без сахара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buFont typeface="+mj-lt"/>
              <a:buAutoNum type="arabicParenR"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Энергетическая ценность заказанных блюд 355 ккал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углеводов – 42 г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473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edsovet.su/_ld/274/055797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Виды задач: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вид: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в условии которой указаны различные виды тренировок или соревнований и их продолжительность. В задаче надо определить:1)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энергозатраты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деятельности, 2)составить меню соответствующее по рекомендациям завтраку, обеду или ужину, 3)определить калорийность меню и 4)  количество в нем белков, жиров или углеводов. В задании также могут быть дополнительные условия, которые необходимо учитывать при составлении меню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6192688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вид: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в условии которой указано посещение экскурсий с готовым меню. Надо определить:1) рекомендуемую калорийность завтрака, обеда или ужина, при четырехразовом питании, 2) реальную калорийность заказанного меню, и 3) количество поступивших с пищей белков, жиров или углеводов к их суточной норме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вид: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в условии которой указано посещение экскурсий - без готового меню. Надо: 1) составить оптимальное по калорийности, с максимальным содержанием БЖУ меню при четырехразовом питании, 2) рекомендуемую калорийность завтрака, обеда или ужина соответствующую возрасту, и 3) количество в нем БЖУ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73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6633"/>
            <a:ext cx="7886700" cy="864096"/>
          </a:xfrm>
        </p:spPr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решения задачи первого вида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80729"/>
            <a:ext cx="8119814" cy="540059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Тамара участвовала в городских соревнованиях по </a:t>
            </a:r>
            <a:r>
              <a:rPr lang="ru-RU" sz="31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бадминтону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после решила поужинать в ресторане быстрого питания. Используя данные таблиц 1 и 2, предложите Тамаре оптимальное по калорийности, с максимальным содержанием белков меню из перечня блюд и напитков для того, чтобы компенсировать </a:t>
            </a:r>
            <a:r>
              <a:rPr lang="ru-RU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энергозатраты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 время соревнований, продолжавшихся для девушки </a:t>
            </a:r>
            <a:r>
              <a:rPr lang="ru-RU" sz="31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2,4 часа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выборе учтите, что Тамара обязательно закажет мороженое с шоколадным наполнителем. </a:t>
            </a:r>
            <a:r>
              <a:rPr lang="ru-RU" sz="31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ответе укажите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энергозатраты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Тамары во время соревнований; </a:t>
            </a:r>
            <a:r>
              <a:rPr lang="ru-RU" sz="31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заказанные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блюда, которые не должны повторяться; калорийность ужина, которая не должна превышать </a:t>
            </a:r>
            <a:r>
              <a:rPr lang="ru-RU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энергозатраты</a:t>
            </a:r>
            <a:r>
              <a:rPr lang="ru-RU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 время соревнований, и количество белка в нём.</a:t>
            </a:r>
            <a:endParaRPr lang="ru-RU" sz="3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340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7" y="188640"/>
            <a:ext cx="8923611" cy="6336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006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>
            <a:normAutofit/>
          </a:bodyPr>
          <a:lstStyle/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Энерготраты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1080 ккал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Заказанные блюда – мороженое с шоколадным наполнителем, двойной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акМаффин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картофель по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деревенски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чай без сахара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Калорийность ужина – 1065 ккал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белка – 50г 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85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решения задачи второго вида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24744"/>
            <a:ext cx="7886700" cy="505221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60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15-летний Николай в зимние каникулы посетил Государственный природный заповедник «Столбы» в Красноярске. После экскурсии он поужинал в местном кафе быстрого питания. Николай заказал себе следующие блюда и напитки: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Фреш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МакМаффин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картофель по-деревенски и стакан «Кока-Колы». Используя данные таблиц 1, 2 и 3, определите рекомендуемую калорийность ужина, энергетическую ценность заказанных блюд, количество поступивших с пищей углеводов и отношение количества поступивших с пищей углеводов к их суточной норме.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80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38" y="116632"/>
            <a:ext cx="9088751" cy="65527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39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Рекомендуемая калорийность ужина – 522 ккал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Энергетическая ценность заказанных блюд – 865 ккал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buFont typeface="+mj-lt"/>
              <a:buAutoNum type="arabicParenR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поступивших с пищей углеводов – 115 г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Отношение количества поступивших с пищей углеводов к их суточной норме: 0,3 или 30%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542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</TotalTime>
  <Words>470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Подготовка к ОГЭ</vt:lpstr>
      <vt:lpstr>Виды задач:</vt:lpstr>
      <vt:lpstr>Слайд 3</vt:lpstr>
      <vt:lpstr>Алгоритм решения задачи первого вида</vt:lpstr>
      <vt:lpstr>Слайд 5</vt:lpstr>
      <vt:lpstr>Ответ</vt:lpstr>
      <vt:lpstr>Алгоритм решения задачи второго вида</vt:lpstr>
      <vt:lpstr>Слайд 8</vt:lpstr>
      <vt:lpstr>Ответ </vt:lpstr>
      <vt:lpstr>Алгоритм решения задачи третьего вида</vt:lpstr>
      <vt:lpstr>Слайд 11</vt:lpstr>
      <vt:lpstr>Ответ 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Жилкование  листьев</dc:title>
  <dc:creator>1</dc:creator>
  <cp:lastModifiedBy>Света</cp:lastModifiedBy>
  <cp:revision>32</cp:revision>
  <dcterms:created xsi:type="dcterms:W3CDTF">2014-12-10T10:40:48Z</dcterms:created>
  <dcterms:modified xsi:type="dcterms:W3CDTF">2020-10-13T07:16:05Z</dcterms:modified>
</cp:coreProperties>
</file>